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61" d="100"/>
          <a:sy n="61" d="100"/>
        </p:scale>
        <p:origin x="58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E33C-9023-4C8E-9462-406DD0A92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0567D-EC2B-4195-8AC3-4338BE514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5980C-9793-4268-81C1-6F45D5D61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8C31C-574F-42C5-8F38-17CB8E7A2F83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03FA7-E3BD-4CB0-8404-472F7B71B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F11A2-5905-4924-8C2C-627289F31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046AE-F14C-4BB2-9C6B-7565351F5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006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DE7E-AE39-44E7-BE4A-10F65867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378256-9EC9-4E73-BD5B-6A4979411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B64A7-55C7-4243-A5DC-429E65FA2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8C31C-574F-42C5-8F38-17CB8E7A2F83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9EF77-20C4-449D-9237-E78937187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4DE7-F9A4-4D01-9C67-D050A454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046AE-F14C-4BB2-9C6B-7565351F5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91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6D84A-7EBE-494B-A920-C1AB5575C6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FE65CC-4A44-454A-9F5B-D894B2E9B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18FA9-6766-4AE3-B6C8-5554CF115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8C31C-574F-42C5-8F38-17CB8E7A2F83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44C91-860D-4299-9237-26B7225B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75FDF-2B16-42BA-91CC-2CF5675C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046AE-F14C-4BB2-9C6B-7565351F5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88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95DC5-C9C1-4E59-9423-E8482E0B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C644C-D1C8-4546-B5DC-6A3A555BF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250C6-F856-4264-B78D-11E6E59F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8C31C-574F-42C5-8F38-17CB8E7A2F83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F0CF4-D60A-4408-BBDA-5FA7C5FEB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55B91-F30F-48FF-AB0A-99663428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046AE-F14C-4BB2-9C6B-7565351F5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9182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749B3-2BB8-4D43-A3E5-5651B37D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68740-5661-4BF0-A281-A64920C7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43881-C286-4B3C-BFF2-E8DA8A92C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8C31C-574F-42C5-8F38-17CB8E7A2F83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FA811-6C2E-4F26-8040-6611C7BBC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A6950-8832-493E-8205-660AF78DB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046AE-F14C-4BB2-9C6B-7565351F5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662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BDB5-BA0F-4084-968C-E49D423CB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27CA6-CBED-4E32-B952-5B716137A6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8892A-AF4A-41A7-863F-C1B963421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910829-E2D2-48CE-9CA9-E1CD7EF0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8C31C-574F-42C5-8F38-17CB8E7A2F83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D3743-E570-46F6-90D2-73E6A25B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3383E-6B4C-4A3A-8E5D-6CA400C3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046AE-F14C-4BB2-9C6B-7565351F5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39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8DC5-1472-4023-ACCB-3B2220E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A2A59-0292-480D-B7B6-AF12503E5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E819D-25BD-488C-B24B-E2A27F10C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888C6F-5207-43AD-949F-9BD2103C46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3971EC-9596-4E80-8285-7E82645D8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1EDA77-FAB6-4F48-A6E3-0C322C243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8C31C-574F-42C5-8F38-17CB8E7A2F83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293CC8-9374-44D7-8636-35F51E437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75F103-F009-43F1-AEDD-C75EF78B7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046AE-F14C-4BB2-9C6B-7565351F5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83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2B634-37CA-4766-BB06-8D8D78033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CB2515-D97A-4193-8EFC-9530D849C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8C31C-574F-42C5-8F38-17CB8E7A2F83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8B6108-2C9D-4159-9965-8F32C3B9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8050A-D63F-4E22-9866-A2538FFBB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046AE-F14C-4BB2-9C6B-7565351F5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94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6E75D5-7B40-4083-ADCA-63D64CAB7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8C31C-574F-42C5-8F38-17CB8E7A2F83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D8D892-5763-494E-BF18-58B135C96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01790-1288-41B8-A83C-6A0045040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046AE-F14C-4BB2-9C6B-7565351F5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43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9DE3-499A-4963-94EA-E0BC21CE8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E0B81-6B15-473F-AF7F-D1352EDDE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545A7-1A66-4BD8-9764-954E8BC1A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78BF7-4611-4760-AA67-735D8C293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8C31C-574F-42C5-8F38-17CB8E7A2F83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D89CA-71A5-4983-A2DC-85170A9E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2E0AD-CFD5-4257-A684-85046AF25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046AE-F14C-4BB2-9C6B-7565351F5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968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C4743-F019-48D9-950E-21E5F1DF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C57F0B-A01F-4DB2-8554-C5B6A4785D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D775A-EBD9-46E4-B328-2D2D23913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B3B20-6A0C-46D7-80AD-C73439881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8C31C-574F-42C5-8F38-17CB8E7A2F83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25C9D-A026-4D1C-80C5-E25EBEC9B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CFBD0-ADB2-47E6-A49A-6923734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046AE-F14C-4BB2-9C6B-7565351F5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845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2EC5B6-C95A-4ED1-B602-6365C4C96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19BD3-F12C-4355-9B53-FF224676A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B987-4682-4D7B-A32B-1330FA2CA5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8C31C-574F-42C5-8F38-17CB8E7A2F83}" type="datetimeFigureOut">
              <a:rPr lang="en-IN" smtClean="0"/>
              <a:t>22-09-2019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B3E4C-0DF9-4250-BF7D-1258BA94AD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D8F8E-D4DD-4D5D-A54F-86E0789F9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046AE-F14C-4BB2-9C6B-7565351F5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67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53AA4-902C-43AA-9797-53148E85FF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AWS ML Stack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E8AA23-8501-4F64-A0C6-EAC9F31F13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435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30E94F-8CBD-4568-9D7F-8773AB693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486"/>
            <a:ext cx="12192000" cy="600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2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6F8937-1126-4835-A345-59247108C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751"/>
            <a:ext cx="12192000" cy="64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71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2C8B3F-188D-42C4-A509-BAA33A3CD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549"/>
            <a:ext cx="12192000" cy="639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9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E007D9-596F-4B8E-A35A-E59315B25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476"/>
            <a:ext cx="12192000" cy="630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55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04778D-637B-4580-94B2-1BD6C5E74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649"/>
            <a:ext cx="12192000" cy="632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09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D1AD03-F917-4636-9337-D7CB36A7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626"/>
            <a:ext cx="12192000" cy="63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91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F179F8-3DEA-49D7-8832-2E6E483A1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989"/>
            <a:ext cx="12192000" cy="608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07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9D554-10B1-49BC-A967-AF92F6F6A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299"/>
            <a:ext cx="12192000" cy="655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00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64A3AD-7D92-4FD3-8ACF-C5C8C010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441"/>
            <a:ext cx="12192000" cy="65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6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6BF22-0420-4F81-B2EF-B305B82E8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797"/>
            <a:ext cx="12192000" cy="632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88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09ADD3-FB31-4133-978A-3F528D112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76"/>
            <a:ext cx="12192000" cy="64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11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6F0BE6-AD87-401C-A044-B488ED070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439"/>
            <a:ext cx="12192000" cy="63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08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295775-5F21-4392-A101-AD67907A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332"/>
            <a:ext cx="12192000" cy="635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95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E18889-07AF-4348-B502-892774949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521"/>
            <a:ext cx="12192000" cy="625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92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BEA908-C8FE-4DDD-9DA6-AA13BE504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781"/>
            <a:ext cx="12192000" cy="400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54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341BAC-65D4-40F0-959F-8D3789BCF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162"/>
            <a:ext cx="12192000" cy="497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52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B03C3E-204C-4EB1-A269-C30DBF9D9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515"/>
            <a:ext cx="12192000" cy="54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19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317571-AB58-4AEC-8DB3-C958951E8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202"/>
            <a:ext cx="12192000" cy="641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15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1F9DE-2ED3-4A88-878B-39B03E1AE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278"/>
            <a:ext cx="12192000" cy="626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16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772122-4C66-4F65-ACAD-03FD0B67B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814"/>
            <a:ext cx="12192000" cy="633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56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B7386-A17C-46CD-967C-06AEDBADF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933"/>
            <a:ext cx="12192000" cy="616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48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207496-E443-49CC-AC22-488BEB029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427"/>
            <a:ext cx="12192000" cy="635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56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1EABA6-AB70-4D93-8326-4DA6764D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457"/>
            <a:ext cx="12192000" cy="63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8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9CA4CE-82E8-4270-AC16-04B565BD7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370"/>
            <a:ext cx="12192000" cy="641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39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B588-AF73-4F21-B1C9-2B010398B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D2BEE-9D61-4A64-B260-937CBE9B8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TensorFlow </a:t>
            </a:r>
            <a:r>
              <a:rPr lang="en-IN" dirty="0">
                <a:sym typeface="Wingdings" panose="05000000000000000000" pitchFamily="2" charset="2"/>
              </a:rPr>
              <a:t> although a great and famous ML framework is not suitable for Computer Vision related problems</a:t>
            </a:r>
          </a:p>
          <a:p>
            <a:r>
              <a:rPr lang="en-IN" dirty="0">
                <a:sym typeface="Wingdings" panose="05000000000000000000" pitchFamily="2" charset="2"/>
              </a:rPr>
              <a:t>For Recommendation systems, NLP problems  </a:t>
            </a:r>
            <a:r>
              <a:rPr lang="en-IN" dirty="0" err="1">
                <a:sym typeface="Wingdings" panose="05000000000000000000" pitchFamily="2" charset="2"/>
              </a:rPr>
              <a:t>MXNet</a:t>
            </a:r>
            <a:endParaRPr lang="en-IN" dirty="0">
              <a:sym typeface="Wingdings" panose="05000000000000000000" pitchFamily="2" charset="2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3919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DC068B-1DF7-4EAC-8028-12019CCEB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536"/>
            <a:ext cx="12192000" cy="636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61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84E71B-385E-4398-9CED-61920482B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271"/>
            <a:ext cx="12192000" cy="637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7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95A6E0-3007-42FD-803F-6C2D27876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33"/>
            <a:ext cx="12192000" cy="64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42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11430C-E5F5-4851-8BA0-A2B2E03EE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857"/>
            <a:ext cx="12192000" cy="650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33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</Words>
  <Application>Microsoft Office PowerPoint</Application>
  <PresentationFormat>Widescreen</PresentationFormat>
  <Paragraphs>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AWS ML 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ML Stack</dc:title>
  <dc:creator>Hari Kishan</dc:creator>
  <cp:lastModifiedBy>Hari Kishan</cp:lastModifiedBy>
  <cp:revision>6</cp:revision>
  <dcterms:created xsi:type="dcterms:W3CDTF">2019-09-22T12:23:41Z</dcterms:created>
  <dcterms:modified xsi:type="dcterms:W3CDTF">2019-09-22T17:57:06Z</dcterms:modified>
</cp:coreProperties>
</file>